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19" r:id="rId2"/>
    <p:sldId id="257" r:id="rId3"/>
    <p:sldId id="298" r:id="rId4"/>
    <p:sldId id="307" r:id="rId5"/>
    <p:sldId id="311" r:id="rId6"/>
    <p:sldId id="312" r:id="rId7"/>
    <p:sldId id="313" r:id="rId8"/>
    <p:sldId id="318" r:id="rId9"/>
    <p:sldId id="315" r:id="rId10"/>
    <p:sldId id="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6" d="100"/>
          <a:sy n="76" d="100"/>
        </p:scale>
        <p:origin x="-2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071A1-F85A-4AF7-A6B7-3D89D7A7DC9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898F1-9A70-4800-95F7-7813EE980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69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80C30-5428-465E-A7C4-197CC26E3268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2162-BB51-4F6E-BB92-51436F4B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2162-BB51-4F6E-BB92-51436F4B6D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9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2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1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66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2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8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3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5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3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7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946E9-49D9-4BEC-AB7E-E52CAC50DAC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7A6A9-0001-415B-A2C9-5761D2FC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3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allproducts.com/manufacture97/jingxing/product2-s.jpg" TargetMode="External"/><Relationship Id="rId5" Type="http://schemas.openxmlformats.org/officeDocument/2006/relationships/image" Target="../media/image8.jpeg"/><Relationship Id="rId4" Type="http://schemas.openxmlformats.org/officeDocument/2006/relationships/image" Target="http://www.globalspec.com/NpaPics/21/125098_053120065108_ExhibitPic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8741" y="830510"/>
            <a:ext cx="9177556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chemeClr val="accent6">
                    <a:lumMod val="50000"/>
                  </a:schemeClr>
                </a:solidFill>
              </a:rPr>
              <a:t>Nhắc lại: hs có bài kt 15 phút trên ht lms vào ngày 6/10, hs chỉ làm 1 lần nên cần ôn lại như sau:</a:t>
            </a:r>
          </a:p>
          <a:p>
            <a:pPr marL="342900" indent="-342900">
              <a:buFontTx/>
              <a:buChar char="-"/>
            </a:pP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Bài 2: Điện trở, tụ điện, cuộn cảm: công dụng, cấu tạo, phân loại</a:t>
            </a:r>
          </a:p>
          <a:p>
            <a:pPr marL="342900" indent="-342900">
              <a:buFontTx/>
              <a:buChar char="-"/>
            </a:pP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Bài 3: xem cách tính điện trở bằng các vạch màu( cho các vạch màu tìm điện trở), cho giá trị điện trở tìm các vạch màu tương ứng</a:t>
            </a:r>
          </a:p>
          <a:p>
            <a:pPr marL="342900" indent="-342900">
              <a:buFontTx/>
              <a:buChar char="-"/>
            </a:pP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Bài 4: Diode, tranzito,triAC, DiAC… xem cấu tạo, công dụng</a:t>
            </a:r>
          </a:p>
          <a:p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Chú í hiện nay trên ht lms hoạt động chưa ổn định nên khi làm bài hs có vấn đề gì xin nhắn vào zalo  th Tâm 0978248001</a:t>
            </a:r>
            <a:endParaRPr lang="en-US" sz="240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280" y="762174"/>
            <a:ext cx="10992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250168" y="1506349"/>
            <a:ext cx="10912339" cy="556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3: </a:t>
            </a:r>
            <a:r>
              <a:rPr lang="en-US" sz="3200" b="1" dirty="0" err="1" smtClean="0">
                <a:latin typeface="Times New Roman" pitchFamily="18" charset="0"/>
              </a:rPr>
              <a:t>Đo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trở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thuận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trở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nghich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linh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kiện</a:t>
            </a:r>
            <a:r>
              <a:rPr lang="en-US" sz="3200" b="1" dirty="0" smtClean="0">
                <a:latin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7300" y="1954567"/>
            <a:ext cx="44440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c.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Triac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X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sz="3200" dirty="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Ω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0" name="Picture 9" descr="TRIAC là gì ? Nguyên lý hoạt động, Ký hiệu, Cách đo, Phân loạ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07" y="2528504"/>
            <a:ext cx="4953631" cy="32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Lý thuyết Công nghệ 12 Bài 5: Thực hành: Điôt - Tirixto- Triac (hay, chi  tiết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997" y="2528504"/>
            <a:ext cx="5088192" cy="325455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</p:spTree>
    <p:extLst>
      <p:ext uri="{BB962C8B-B14F-4D97-AF65-F5344CB8AC3E}">
        <p14:creationId xmlns:p14="http://schemas.microsoft.com/office/powerpoint/2010/main" val="285072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3494" y="1477036"/>
            <a:ext cx="1797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5: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5375520" y="77218"/>
            <a:ext cx="6093579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Tx/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marL="0" indent="0" defTabSz="914400" eaLnBrk="1" hangingPunct="1"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LINH KIỆN ĐIỆN TỬ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804644" y="1353276"/>
            <a:ext cx="9029700" cy="12939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DIODE – TIRIXTO - TRIAC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17446" y="2470576"/>
            <a:ext cx="12192000" cy="3338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thyristor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triac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anôt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catôt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9588" defTabSz="914400" eaLnBrk="1" hangingPunct="1">
              <a:spcBef>
                <a:spcPct val="50000"/>
              </a:spcBef>
              <a:buFontTx/>
              <a:buChar char="-"/>
            </a:pP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 typeface="Arial" panose="020B0604020202020204" pitchFamily="34" charset="0"/>
              <a:buNone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0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108" y="54270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– CHUẨN BỊ: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7021" y="1233630"/>
            <a:ext cx="9271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</a:t>
            </a:r>
            <a:r>
              <a:rPr lang="en-US" sz="3200" b="1" smtClean="0">
                <a:solidFill>
                  <a:srgbClr val="002060"/>
                </a:solidFill>
                <a:cs typeface="Times New Roman" panose="02020603050405020304" pitchFamily="18" charset="0"/>
              </a:rPr>
              <a:t>Dụng cụ, vật liệu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đồng hồ và các linh kiện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83997" y="2064414"/>
            <a:ext cx="8885962" cy="3016825"/>
            <a:chOff x="1483995" y="3135063"/>
            <a:chExt cx="8885963" cy="3016825"/>
          </a:xfrm>
        </p:grpSpPr>
        <p:pic>
          <p:nvPicPr>
            <p:cNvPr id="12" name="Picture 11" descr="Đồng hồ vạn năng VOM: Khái quát &amp;amp; Hướng dẫn sử dụng chi tiết A-Z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995" y="3135063"/>
              <a:ext cx="3242310" cy="2432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 descr="Đồng hồ vạn năng Twintex True RMS TM197 Đài Loan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0242" y="3135063"/>
              <a:ext cx="2390208" cy="2432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 descr="Đồng hồ vạn năng - Nshop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850" y="3135063"/>
              <a:ext cx="2680108" cy="2432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2371700" y="5567113"/>
              <a:ext cx="640752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1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3200" b="1" i="1" u="none" strike="noStrike" kern="0" cap="none" spc="0" normalizeH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3200" b="1" i="1" u="none" strike="noStrike" kern="0" cap="none" spc="0" normalizeH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3200" b="1" i="1" u="none" strike="noStrike" kern="0" cap="none" spc="0" normalizeH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hồ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3200" b="1" i="1" u="none" strike="noStrike" kern="0" cap="none" spc="0" normalizeH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vạn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3200" b="1" i="1" u="none" strike="noStrike" kern="0" cap="none" spc="0" normalizeH="0" noProof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kumimoji="0" lang="en-US" sz="3200" b="1" i="1" u="none" strike="noStrike" kern="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( VOM )</a:t>
              </a:r>
              <a:r>
                <a:rPr kumimoji="0" lang="en-US" sz="3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499421" y="5169467"/>
            <a:ext cx="92718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</a:t>
            </a:r>
            <a:r>
              <a:rPr lang="en-US" sz="32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Kiến</a:t>
            </a:r>
            <a:r>
              <a:rPr lang="en-US" sz="3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thức</a:t>
            </a:r>
            <a:r>
              <a:rPr lang="en-US" sz="3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liên</a:t>
            </a:r>
            <a:r>
              <a:rPr lang="en-US" sz="3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quan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lại bài 4, cách sử dụng đồng hồ đo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3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1108" y="1104831"/>
            <a:ext cx="1099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564801" y="1840601"/>
            <a:ext cx="8617424" cy="556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1: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Quan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sát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loại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linh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kiện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610433" y="2360918"/>
            <a:ext cx="36030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Điôt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tiếp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điểm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hai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điện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cực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dây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dẫn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nhỏ</a:t>
            </a:r>
            <a:endParaRPr lang="en-US" sz="2800" dirty="0">
              <a:solidFill>
                <a:srgbClr val="333333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1" name="Picture 7" descr="1N41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5971" y="3705225"/>
            <a:ext cx="3266080" cy="313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451678" y="2373014"/>
            <a:ext cx="33846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-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Điôt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tiếp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mặt:hai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điện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cực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dây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dẫn</a:t>
            </a:r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to</a:t>
            </a:r>
          </a:p>
        </p:txBody>
      </p:sp>
      <p:pic>
        <p:nvPicPr>
          <p:cNvPr id="13" name="Picture 2" descr="Diot_chinh_luu"/>
          <p:cNvPicPr>
            <a:picLocks noChangeAspect="1" noChangeArrowheads="1"/>
          </p:cNvPicPr>
          <p:nvPr/>
        </p:nvPicPr>
        <p:blipFill>
          <a:blip r:embed="rId3" cstate="print"/>
          <a:srcRect l="3847"/>
          <a:stretch>
            <a:fillRect/>
          </a:stretch>
        </p:blipFill>
        <p:spPr bwMode="auto">
          <a:xfrm>
            <a:off x="7221938" y="3705227"/>
            <a:ext cx="3532823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</p:spTree>
    <p:extLst>
      <p:ext uri="{BB962C8B-B14F-4D97-AF65-F5344CB8AC3E}">
        <p14:creationId xmlns:p14="http://schemas.microsoft.com/office/powerpoint/2010/main" val="84275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280" y="636338"/>
            <a:ext cx="10992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250169" y="1271457"/>
            <a:ext cx="8617424" cy="556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1: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Quan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sát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nhận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loại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linh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kiện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50169" y="1797778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</a:rPr>
              <a:t>Tirixto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</a:rPr>
              <a:t>triac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3 </a:t>
            </a:r>
            <a:r>
              <a:rPr lang="en-US" sz="3200" err="1">
                <a:solidFill>
                  <a:schemeClr val="tx2"/>
                </a:solidFill>
                <a:latin typeface="Times New Roman" pitchFamily="18" charset="0"/>
              </a:rPr>
              <a:t>điện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smtClean="0">
                <a:solidFill>
                  <a:schemeClr val="tx2"/>
                </a:solidFill>
                <a:latin typeface="Times New Roman" pitchFamily="18" charset="0"/>
              </a:rPr>
              <a:t>chân</a:t>
            </a:r>
            <a:endParaRPr lang="en-US" sz="32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93" y="2716209"/>
            <a:ext cx="1627011" cy="2249102"/>
          </a:xfrm>
          <a:prstGeom prst="rect">
            <a:avLst/>
          </a:prstGeom>
          <a:noFill/>
        </p:spPr>
      </p:pic>
      <p:pic>
        <p:nvPicPr>
          <p:cNvPr id="15" name="Picture 8" descr="http://www.globalspec.com/NpaPics/21/125098_053120065108_ExhibitPic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920637" y="2731582"/>
            <a:ext cx="1772199" cy="225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http://www.allproducts.com/manufacture97/jingxing/product2-s.jpg"/>
          <p:cNvPicPr>
            <a:picLocks noChangeAspect="1" noChangeArrowheads="1"/>
          </p:cNvPicPr>
          <p:nvPr/>
        </p:nvPicPr>
        <p:blipFill>
          <a:blip r:embed="rId5" r:link="rId6" cstate="print"/>
          <a:srcRect t="23924" b="16936"/>
          <a:stretch>
            <a:fillRect/>
          </a:stretch>
        </p:blipFill>
        <p:spPr bwMode="auto">
          <a:xfrm>
            <a:off x="3888965" y="2739971"/>
            <a:ext cx="1481827" cy="224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68236" y="5041363"/>
            <a:ext cx="541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</a:rPr>
              <a:t>loại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</a:rPr>
              <a:t>tirixto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err="1">
                <a:solidFill>
                  <a:schemeClr val="accent2"/>
                </a:solidFill>
                <a:latin typeface="Times New Roman" pitchFamily="18" charset="0"/>
              </a:rPr>
              <a:t>thường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smtClean="0">
                <a:solidFill>
                  <a:schemeClr val="accent2"/>
                </a:solidFill>
                <a:latin typeface="Times New Roman" pitchFamily="18" charset="0"/>
              </a:rPr>
              <a:t>gặp (trên thân có chữ T…,TI…)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8" name="Picture 1" descr="Triac"/>
          <p:cNvPicPr>
            <a:picLocks noChangeAspect="1" noChangeArrowheads="1"/>
          </p:cNvPicPr>
          <p:nvPr/>
        </p:nvPicPr>
        <p:blipFill>
          <a:blip r:embed="rId7" cstate="print"/>
          <a:srcRect l="14774" t="20512" r="18481" b="11539"/>
          <a:stretch>
            <a:fillRect/>
          </a:stretch>
        </p:blipFill>
        <p:spPr bwMode="auto">
          <a:xfrm>
            <a:off x="6352652" y="3053244"/>
            <a:ext cx="2580984" cy="230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 descr="IMG_0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55815" y="3050364"/>
            <a:ext cx="2580984" cy="230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676825" y="5485190"/>
            <a:ext cx="495797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số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err="1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loại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 triac thường gặp( trên thân có chữ TO…)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</p:spTree>
    <p:extLst>
      <p:ext uri="{BB962C8B-B14F-4D97-AF65-F5344CB8AC3E}">
        <p14:creationId xmlns:p14="http://schemas.microsoft.com/office/powerpoint/2010/main" val="147150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280" y="762174"/>
            <a:ext cx="1099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250169" y="1506349"/>
            <a:ext cx="8617424" cy="556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2: </a:t>
            </a:r>
            <a:r>
              <a:rPr lang="en-US" sz="3200" b="1" dirty="0" err="1" smtClean="0">
                <a:latin typeface="Times New Roman" pitchFamily="18" charset="0"/>
              </a:rPr>
              <a:t>Chuẩn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bị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đồng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hồ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đo</a:t>
            </a:r>
            <a:r>
              <a:rPr lang="en-US" sz="3200" b="1" dirty="0" smtClean="0">
                <a:latin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13" name="Rectangle 7"/>
          <p:cNvSpPr txBox="1">
            <a:spLocks noChangeArrowheads="1"/>
          </p:cNvSpPr>
          <p:nvPr/>
        </p:nvSpPr>
        <p:spPr bwMode="auto">
          <a:xfrm>
            <a:off x="1308683" y="3494724"/>
            <a:ext cx="9966123" cy="26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1A6BBC"/>
              </a:buClr>
              <a:defRPr/>
            </a:pPr>
            <a:r>
              <a:rPr lang="en-US" sz="2800" i="1" kern="0" smtClean="0">
                <a:latin typeface="Times New Roman" pitchFamily="18" charset="0"/>
                <a:cs typeface="Arial" charset="0"/>
              </a:rPr>
              <a:t>Quy ước</a:t>
            </a: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1A6BBC"/>
              </a:buClr>
              <a:defRPr/>
            </a:pPr>
            <a:r>
              <a:rPr lang="en-US" sz="2800" i="1" kern="0" smtClean="0">
                <a:latin typeface="Times New Roman" pitchFamily="18" charset="0"/>
                <a:cs typeface="Arial" charset="0"/>
              </a:rPr>
              <a:t>-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Que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đỏ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cắm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ở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cực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dương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(+)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của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đồng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hồ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: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là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cực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âm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(-)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của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pin 1,5V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trong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đồng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hồ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.</a:t>
            </a: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1A6BBC"/>
              </a:buClr>
              <a:defRPr/>
            </a:pP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-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Que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đen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cắm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ở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cực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âm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(-)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của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đồng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hồ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: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là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cực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dương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(+)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của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pin 1,5V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trong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đồng</a:t>
            </a:r>
            <a:r>
              <a:rPr lang="en-US" sz="2800" i="1" kern="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2800" i="1" kern="0" dirty="0" err="1" smtClean="0">
                <a:latin typeface="Times New Roman" pitchFamily="18" charset="0"/>
                <a:cs typeface="Arial" charset="0"/>
              </a:rPr>
              <a:t>hồ</a:t>
            </a:r>
            <a:endParaRPr lang="en-US" sz="2800" i="1" kern="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528507" y="2027668"/>
            <a:ext cx="108412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-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Chuyển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đồng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hồ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vạn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năng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về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thang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đo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điện</a:t>
            </a:r>
            <a:r>
              <a:rPr lang="en-US" sz="320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trở</a:t>
            </a:r>
            <a:r>
              <a:rPr lang="en-US" sz="320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thang đo thích hợp.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Kiểm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tra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chỉnh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lại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kim</a:t>
            </a:r>
            <a:r>
              <a:rPr lang="en-US" sz="3200" dirty="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đồng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hồ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cho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đúng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vị</a:t>
            </a:r>
            <a:r>
              <a:rPr lang="en-US" sz="3200" dirty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err="1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trí</a:t>
            </a:r>
            <a:r>
              <a:rPr lang="en-US" sz="320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0. </a:t>
            </a:r>
            <a:endParaRPr lang="en-US" sz="3200" dirty="0">
              <a:solidFill>
                <a:srgbClr val="33333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</p:spTree>
    <p:extLst>
      <p:ext uri="{BB962C8B-B14F-4D97-AF65-F5344CB8AC3E}">
        <p14:creationId xmlns:p14="http://schemas.microsoft.com/office/powerpoint/2010/main" val="126674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280" y="762173"/>
            <a:ext cx="10992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250168" y="1422459"/>
            <a:ext cx="10912339" cy="137144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3: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thuận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nghich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linh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kiện</a:t>
            </a:r>
            <a:r>
              <a:rPr lang="en-US" sz="3200" b="1" smtClean="0">
                <a:latin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</a:rPr>
              <a:t>Thông thường điện trở thuận(vài chục ôm) nhỏ hơn điện trở ngược( vài trăm kilo ôm)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17610" y="2735183"/>
            <a:ext cx="49781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a. </a:t>
            </a:r>
            <a:r>
              <a:rPr lang="en-US" sz="3200" b="1" u="sng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Diode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: thang đo X100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1" name="Picture 10" descr="Nguyên lý, cấu tạo, ứng dụng, cách kiểm tra Đi ốt bán dẫn, Đi ốt chỉnh lưu,  Đi ốt Zener - TRUNG TÂM KỸ THUẬT Ô TÔ MỸ ĐÌNH THC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0" r="50000" b="16550"/>
          <a:stretch/>
        </p:blipFill>
        <p:spPr bwMode="auto">
          <a:xfrm>
            <a:off x="1413478" y="3884104"/>
            <a:ext cx="3462184" cy="2634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Lý thuyết Công nghệ 12 Bài 5: Thực hành: Điôt - Tirixto- Triac (hay, chi  tiết)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6584"/>
          <a:stretch/>
        </p:blipFill>
        <p:spPr bwMode="auto">
          <a:xfrm>
            <a:off x="5195733" y="4441558"/>
            <a:ext cx="4720327" cy="15906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94927" y="3170183"/>
            <a:ext cx="8574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- Đo thuận: que đỏ của đồng hồ nối với chân k và que đen nối với chân A của diode( như hình) thì điện trở nhỏ( vài trăm ôm)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05557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  <p:bldP spid="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guyên lý, cấu tạo, ứng dụng, cách kiểm tra Đi ốt bán dẫn, Đi ốt chỉnh lưu,  Đi ốt Zener - TRUNG TÂM KỸ THUẬT Ô TÔ MỸ ĐÌNH THC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669" b="16550"/>
          <a:stretch/>
        </p:blipFill>
        <p:spPr bwMode="auto">
          <a:xfrm>
            <a:off x="1738178" y="1451782"/>
            <a:ext cx="3462184" cy="2625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Lý thuyết Công nghệ 12 Bài 5: Thực hành: Điôt - Tirixto- Triac (hay, chi  tiết)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1" b="20418"/>
          <a:stretch/>
        </p:blipFill>
        <p:spPr bwMode="auto">
          <a:xfrm>
            <a:off x="5690684" y="1661019"/>
            <a:ext cx="4720327" cy="1795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041890" y="620785"/>
            <a:ext cx="9771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- Đo ngược: thực hiện đảo vị trí 2 que đo nối vào 2 chân của điode( như hình) và quan sát đồng hồ thì thấy có giá trị điện trở rất lớn( kilo ôm)</a:t>
            </a:r>
            <a:endParaRPr lang="en-US" sz="2400"/>
          </a:p>
        </p:txBody>
      </p:sp>
      <p:sp>
        <p:nvSpPr>
          <p:cNvPr id="9" name="TextBox 8"/>
          <p:cNvSpPr txBox="1"/>
          <p:nvPr/>
        </p:nvSpPr>
        <p:spPr>
          <a:xfrm>
            <a:off x="1325462" y="4018327"/>
            <a:ext cx="1043590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/>
              <a:t>Kết luận: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smtClean="0"/>
              <a:t>Đo thuận điện trở nhỏ, đo ngược điện trở lớn: Diode tốt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/>
              <a:t>Đo thuận điện trở nhỏ, đo ngược điện trở </a:t>
            </a:r>
            <a:r>
              <a:rPr lang="en-US" sz="2400" smtClean="0"/>
              <a:t>nhỏ: </a:t>
            </a:r>
            <a:r>
              <a:rPr lang="en-US" sz="2400"/>
              <a:t>Diode </a:t>
            </a:r>
            <a:r>
              <a:rPr lang="en-US" sz="2400" smtClean="0"/>
              <a:t>hư( diode bị đánh thủng tiếp giáp</a:t>
            </a:r>
            <a:endParaRPr lang="en-US" sz="240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/>
              <a:t>Đo thuận điện trở </a:t>
            </a:r>
            <a:r>
              <a:rPr lang="en-US" sz="2400" smtClean="0"/>
              <a:t>lớn, </a:t>
            </a:r>
            <a:r>
              <a:rPr lang="en-US" sz="2400"/>
              <a:t>đo ngược điện trở lớn: Diode </a:t>
            </a:r>
            <a:r>
              <a:rPr lang="en-US" sz="2400" smtClean="0"/>
              <a:t>hư( diode bị đứt)</a:t>
            </a: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992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7280" y="634354"/>
            <a:ext cx="10992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– NỘI DUNG VÀ QUY TRÌNH THỰC HÀNH: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250168" y="1378529"/>
            <a:ext cx="10912339" cy="556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err="1">
                <a:latin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3: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thuận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điện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trở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nghich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linh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kiện</a:t>
            </a:r>
            <a:r>
              <a:rPr lang="en-US" sz="3200" b="1" dirty="0" smtClean="0">
                <a:latin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7300" y="1826747"/>
            <a:ext cx="4945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.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Tirixto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X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sz="3200" dirty="0" smtClean="0">
                <a:solidFill>
                  <a:srgbClr val="3333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Ω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701" y="2377827"/>
            <a:ext cx="3576332" cy="3490007"/>
          </a:xfrm>
          <a:prstGeom prst="rect">
            <a:avLst/>
          </a:prstGeom>
        </p:spPr>
      </p:pic>
      <p:pic>
        <p:nvPicPr>
          <p:cNvPr id="16" name="Picture 15" descr="Lý thuyết Công nghệ 12 Bài 5: Thực hành: Điôt - Tirixto- Triac (hay, chi  tiết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901" y="2377829"/>
            <a:ext cx="5808715" cy="349340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5220269" y="91537"/>
            <a:ext cx="6942239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DIODE – TRIRIXTO – TRIAC</a:t>
            </a:r>
          </a:p>
        </p:txBody>
      </p:sp>
    </p:spTree>
    <p:extLst>
      <p:ext uri="{BB962C8B-B14F-4D97-AF65-F5344CB8AC3E}">
        <p14:creationId xmlns:p14="http://schemas.microsoft.com/office/powerpoint/2010/main" val="59958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761</Words>
  <Application>Microsoft Office PowerPoint</Application>
  <PresentationFormat>Custom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kimph</cp:lastModifiedBy>
  <cp:revision>109</cp:revision>
  <dcterms:created xsi:type="dcterms:W3CDTF">2021-08-19T08:03:50Z</dcterms:created>
  <dcterms:modified xsi:type="dcterms:W3CDTF">2021-10-04T00:41:22Z</dcterms:modified>
</cp:coreProperties>
</file>